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EF9C1F-A5AC-4504-AA5A-B8B265F14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C4F749-FA04-41E7-9A68-1D903B38E4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973F97-DDB8-4644-AB30-9340E15EB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B122F9-D112-4D09-950F-FCCA75504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B910D3-1B79-4CBF-A722-F3646C885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1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C42D4-568B-474E-9328-1B52B5596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8D8650B-1D3E-481F-9615-6F59A50E1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AEFDAA-4D5B-4C2E-B599-BDD7B8806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3A5C78-DCAA-4B3F-9165-3F7F84C61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E8354B-5512-4112-AB20-F9FAF00C2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4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7553E41-3818-4AEF-BF71-5E546003FA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CBB025-BE8A-4507-A47E-C2318169F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C9D73-A5CC-4B78-AE9F-12267E770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D825D6-02FD-4B1B-8B10-C7BAFD8EE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65FD9A-9103-42BA-8296-71C46DB9E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50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B451D-2CAA-476A-AB16-6B6992C1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B7A97D-0825-4E4F-B3DF-DCE225133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5D9B10-3A09-46F0-87DC-C57EB49C6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8D6898-B1BD-49DE-8026-42E5138D5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BDF2F1-0A75-4955-9E0E-A735976DC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79758E-8801-4824-952F-348E0CC1D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441C46-BE2F-40D4-B1D1-606017A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F1169B-CB5D-4C1F-A39A-2D7805DE4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ACBBBA-5662-4CC7-A013-6E5C09B17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FB7B1E-2D86-4CE8-81D5-F5711D8DF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977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82BCE-6703-4E2B-A642-B9B50AEE3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326D4-7391-41BE-9F85-2EA07214E6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F718F3-6359-4186-827B-26AEE562C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9A1264-FFEB-4F7D-93FC-CD0FBE972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442156-011A-456A-B242-718AE1F71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FD3065-9204-45F8-B4D8-9DEFE72E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0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4A8AE-D543-450A-8572-63FC94F78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75206F-5429-4B6B-9FA9-7D5297C53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E87DF8-9703-4E76-82EF-5B4FF39B8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1D71C1-908D-46C6-91ED-921CB31288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99FE8BE-5518-4E55-8699-292E1E6447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233382-9EE2-47D1-9C6D-9D653FDFE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6453A5-B578-4269-BADB-F317D1C63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B5722C6-0BEA-4D71-97D5-5E053B2DD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ECF88-1B18-468E-BAF8-BC5AFFDAD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0C503CE-7EE5-4100-9F64-A35C922B0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22EF84-1DF4-4E8A-AE1B-6243B4240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C89C64-7F53-4B42-AE77-E34D3156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8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B7A0B5A-83EF-409D-87DF-BE12C8F33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903D608-0AD2-4A53-8978-D3A9666FB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C32F63-D5F2-4820-A2FD-3CFC83856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C7A2F-C230-40DF-9875-5B03C7140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8A7254-82C5-4DE5-BE5E-CF7798BA0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427554-B6AC-4C8F-8350-908290973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6154D9-395B-4F18-9227-50A745CB6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D33A2-1FF2-476E-904E-986F4E8B1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2B5A4F-FE64-46EB-8803-3F0FC98B1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311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5A3FD7-030B-4612-AA72-12ED5B946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1C70A9C-7E2D-456E-940B-2037EB3424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941D49-362F-4DB0-BED1-0DCF7F576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040C37-7323-490D-BAD2-67BA8B994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20EE55-125F-4749-99A9-FE471B24B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09B2F8-3745-4E57-AF0A-9DA0CCFF1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73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8E394-802A-442B-9199-28F1CF596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81CD17-7950-498E-B728-A2A7A26F89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43BAE2-A715-4527-B85D-EFA64FCBF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50172-6DA8-4092-A0B2-6B7ECD394BB7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2500AE-2DDF-4199-8A56-26154E470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BDBB23-7BE2-41E7-B564-C1490EFB2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4AD80-8669-4598-987C-2A8C75CDF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139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F7D07C-8BBA-428B-9D35-29324F688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108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7781B2-631B-4A3E-A8FE-7E8185A89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47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F1D147-5C17-4827-B81A-235E9C7E3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54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B2FB7D-D255-47AD-B828-B949990BA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88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B78FD-DA2A-4D81-ABD7-FEAB2C293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17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1D6CFA-0889-497D-86D0-89CA35EF5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82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EA0C42-F01D-4359-B181-57A14E6B0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93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53C966-3E1F-4610-B255-7313FBB7C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38125"/>
            <a:ext cx="840105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A75FB2-6030-48F2-83AD-4098889F0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2"/>
            <a:ext cx="12192000" cy="684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9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389386-9A80-46FE-ABEA-0F5AFB4BE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1"/>
            <a:ext cx="12192000" cy="685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3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38E8DE-1470-4C7C-9021-FBC0662B7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" y="0"/>
            <a:ext cx="12177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53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E03B70-6048-41E0-B199-C2BF4F175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28" y="0"/>
            <a:ext cx="9327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80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953D26-E141-499D-8524-7E3D3BD64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12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451182-E550-4E14-ABAC-6FB034774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598" y="0"/>
            <a:ext cx="7820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40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20C301-DE71-431C-958C-49E16C60C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593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 Бутов</dc:creator>
  <cp:lastModifiedBy>Артем Бутов</cp:lastModifiedBy>
  <cp:revision>2</cp:revision>
  <dcterms:created xsi:type="dcterms:W3CDTF">2024-10-15T05:35:03Z</dcterms:created>
  <dcterms:modified xsi:type="dcterms:W3CDTF">2024-10-15T05:48:10Z</dcterms:modified>
</cp:coreProperties>
</file>